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7A08D5-8DA9-4E52-970C-E734B2F9B3CF}" v="12" dt="2025-02-22T01:41:44.8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85" d="100"/>
          <a:sy n="85" d="100"/>
        </p:scale>
        <p:origin x="76" y="4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 Hu" userId="8d8726a3898d0614" providerId="LiveId" clId="{C37A08D5-8DA9-4E52-970C-E734B2F9B3CF}"/>
    <pc:docChg chg="undo redo custSel addSld modSld addMainMaster delMainMaster">
      <pc:chgData name="Yi Hu" userId="8d8726a3898d0614" providerId="LiveId" clId="{C37A08D5-8DA9-4E52-970C-E734B2F9B3CF}" dt="2025-02-22T01:41:59.113" v="807" actId="20577"/>
      <pc:docMkLst>
        <pc:docMk/>
      </pc:docMkLst>
      <pc:sldChg chg="addSp modSp mod setBg modClrScheme chgLayout">
        <pc:chgData name="Yi Hu" userId="8d8726a3898d0614" providerId="LiveId" clId="{C37A08D5-8DA9-4E52-970C-E734B2F9B3CF}" dt="2025-02-18T13:57:11.317" v="48" actId="20577"/>
        <pc:sldMkLst>
          <pc:docMk/>
          <pc:sldMk cId="1222224858" sldId="256"/>
        </pc:sldMkLst>
        <pc:spChg chg="mod">
          <ac:chgData name="Yi Hu" userId="8d8726a3898d0614" providerId="LiveId" clId="{C37A08D5-8DA9-4E52-970C-E734B2F9B3CF}" dt="2025-02-18T13:56:58.175" v="31" actId="20577"/>
          <ac:spMkLst>
            <pc:docMk/>
            <pc:sldMk cId="1222224858" sldId="256"/>
            <ac:spMk id="2" creationId="{4347AB80-0DFE-43CD-92FB-DA417A31D5B6}"/>
          </ac:spMkLst>
        </pc:spChg>
        <pc:spChg chg="mod">
          <ac:chgData name="Yi Hu" userId="8d8726a3898d0614" providerId="LiveId" clId="{C37A08D5-8DA9-4E52-970C-E734B2F9B3CF}" dt="2025-02-18T13:57:11.317" v="48" actId="20577"/>
          <ac:spMkLst>
            <pc:docMk/>
            <pc:sldMk cId="1222224858" sldId="256"/>
            <ac:spMk id="3" creationId="{09C93676-8644-6F3E-3CA7-8E077E12E9AA}"/>
          </ac:spMkLst>
        </pc:spChg>
        <pc:spChg chg="add">
          <ac:chgData name="Yi Hu" userId="8d8726a3898d0614" providerId="LiveId" clId="{C37A08D5-8DA9-4E52-970C-E734B2F9B3CF}" dt="2025-02-18T13:56:33.560" v="0" actId="26606"/>
          <ac:spMkLst>
            <pc:docMk/>
            <pc:sldMk cId="1222224858" sldId="256"/>
            <ac:spMk id="9" creationId="{ED587E41-605C-A8E4-8BA5-0E0B3797C9AA}"/>
          </ac:spMkLst>
        </pc:spChg>
        <pc:spChg chg="add">
          <ac:chgData name="Yi Hu" userId="8d8726a3898d0614" providerId="LiveId" clId="{C37A08D5-8DA9-4E52-970C-E734B2F9B3CF}" dt="2025-02-18T13:56:33.560" v="0" actId="26606"/>
          <ac:spMkLst>
            <pc:docMk/>
            <pc:sldMk cId="1222224858" sldId="256"/>
            <ac:spMk id="11" creationId="{EBD48A03-0DF9-3063-CB15-1BC2AEC79F1C}"/>
          </ac:spMkLst>
        </pc:spChg>
        <pc:picChg chg="add">
          <ac:chgData name="Yi Hu" userId="8d8726a3898d0614" providerId="LiveId" clId="{C37A08D5-8DA9-4E52-970C-E734B2F9B3CF}" dt="2025-02-18T13:56:33.560" v="0" actId="26606"/>
          <ac:picMkLst>
            <pc:docMk/>
            <pc:sldMk cId="1222224858" sldId="256"/>
            <ac:picMk id="4" creationId="{F0C59B13-C1E0-2746-00E1-0A61932832BD}"/>
          </ac:picMkLst>
        </pc:picChg>
      </pc:sldChg>
      <pc:sldChg chg="addSp delSp modSp new mod">
        <pc:chgData name="Yi Hu" userId="8d8726a3898d0614" providerId="LiveId" clId="{C37A08D5-8DA9-4E52-970C-E734B2F9B3CF}" dt="2025-02-21T05:03:59.311" v="548" actId="1076"/>
        <pc:sldMkLst>
          <pc:docMk/>
          <pc:sldMk cId="4045128279" sldId="257"/>
        </pc:sldMkLst>
        <pc:spChg chg="del">
          <ac:chgData name="Yi Hu" userId="8d8726a3898d0614" providerId="LiveId" clId="{C37A08D5-8DA9-4E52-970C-E734B2F9B3CF}" dt="2025-02-21T04:46:44.928" v="50" actId="478"/>
          <ac:spMkLst>
            <pc:docMk/>
            <pc:sldMk cId="4045128279" sldId="257"/>
            <ac:spMk id="2" creationId="{6D2B6716-1543-C43C-5F38-F0155C8F355A}"/>
          </ac:spMkLst>
        </pc:spChg>
        <pc:spChg chg="del">
          <ac:chgData name="Yi Hu" userId="8d8726a3898d0614" providerId="LiveId" clId="{C37A08D5-8DA9-4E52-970C-E734B2F9B3CF}" dt="2025-02-21T04:46:47.474" v="51" actId="478"/>
          <ac:spMkLst>
            <pc:docMk/>
            <pc:sldMk cId="4045128279" sldId="257"/>
            <ac:spMk id="3" creationId="{DC42FDC5-CF95-A884-06B7-E5994D2B49B7}"/>
          </ac:spMkLst>
        </pc:spChg>
        <pc:picChg chg="add del mod">
          <ac:chgData name="Yi Hu" userId="8d8726a3898d0614" providerId="LiveId" clId="{C37A08D5-8DA9-4E52-970C-E734B2F9B3CF}" dt="2025-02-21T04:52:25.165" v="53" actId="478"/>
          <ac:picMkLst>
            <pc:docMk/>
            <pc:sldMk cId="4045128279" sldId="257"/>
            <ac:picMk id="5" creationId="{749175BB-993A-F33A-FDBE-C51C6816AF9D}"/>
          </ac:picMkLst>
        </pc:picChg>
        <pc:picChg chg="add mod">
          <ac:chgData name="Yi Hu" userId="8d8726a3898d0614" providerId="LiveId" clId="{C37A08D5-8DA9-4E52-970C-E734B2F9B3CF}" dt="2025-02-21T04:59:38.297" v="385" actId="1038"/>
          <ac:picMkLst>
            <pc:docMk/>
            <pc:sldMk cId="4045128279" sldId="257"/>
            <ac:picMk id="7" creationId="{F5B634E6-52F3-A6EE-18B6-18B97B538867}"/>
          </ac:picMkLst>
        </pc:picChg>
        <pc:picChg chg="mod">
          <ac:chgData name="Yi Hu" userId="8d8726a3898d0614" providerId="LiveId" clId="{C37A08D5-8DA9-4E52-970C-E734B2F9B3CF}" dt="2025-02-21T04:58:34.987" v="293" actId="1076"/>
          <ac:picMkLst>
            <pc:docMk/>
            <pc:sldMk cId="4045128279" sldId="257"/>
            <ac:picMk id="9" creationId="{F744EFCD-416C-3A02-97A5-E23A67759767}"/>
          </ac:picMkLst>
        </pc:picChg>
        <pc:picChg chg="add mod">
          <ac:chgData name="Yi Hu" userId="8d8726a3898d0614" providerId="LiveId" clId="{C37A08D5-8DA9-4E52-970C-E734B2F9B3CF}" dt="2025-02-21T04:59:38.297" v="385" actId="1038"/>
          <ac:picMkLst>
            <pc:docMk/>
            <pc:sldMk cId="4045128279" sldId="257"/>
            <ac:picMk id="11" creationId="{011614A8-9C30-6CF9-17A0-760FD102A4A0}"/>
          </ac:picMkLst>
        </pc:picChg>
        <pc:picChg chg="add mod">
          <ac:chgData name="Yi Hu" userId="8d8726a3898d0614" providerId="LiveId" clId="{C37A08D5-8DA9-4E52-970C-E734B2F9B3CF}" dt="2025-02-21T04:57:53.939" v="280" actId="1076"/>
          <ac:picMkLst>
            <pc:docMk/>
            <pc:sldMk cId="4045128279" sldId="257"/>
            <ac:picMk id="13" creationId="{A3B2905F-2B0E-6A6C-8ACF-7E05DD2AD822}"/>
          </ac:picMkLst>
        </pc:picChg>
        <pc:picChg chg="add del mod ord">
          <ac:chgData name="Yi Hu" userId="8d8726a3898d0614" providerId="LiveId" clId="{C37A08D5-8DA9-4E52-970C-E734B2F9B3CF}" dt="2025-02-21T05:00:04.940" v="387" actId="478"/>
          <ac:picMkLst>
            <pc:docMk/>
            <pc:sldMk cId="4045128279" sldId="257"/>
            <ac:picMk id="15" creationId="{3BF0061D-C109-9E26-5C5F-9DAB5D561A9C}"/>
          </ac:picMkLst>
        </pc:picChg>
        <pc:picChg chg="add mod ord">
          <ac:chgData name="Yi Hu" userId="8d8726a3898d0614" providerId="LiveId" clId="{C37A08D5-8DA9-4E52-970C-E734B2F9B3CF}" dt="2025-02-21T04:59:38.297" v="385" actId="1038"/>
          <ac:picMkLst>
            <pc:docMk/>
            <pc:sldMk cId="4045128279" sldId="257"/>
            <ac:picMk id="17" creationId="{7D405141-301B-A39E-0AA6-6B348567B6F0}"/>
          </ac:picMkLst>
        </pc:picChg>
        <pc:picChg chg="add mod">
          <ac:chgData name="Yi Hu" userId="8d8726a3898d0614" providerId="LiveId" clId="{C37A08D5-8DA9-4E52-970C-E734B2F9B3CF}" dt="2025-02-21T05:02:32.306" v="545" actId="1035"/>
          <ac:picMkLst>
            <pc:docMk/>
            <pc:sldMk cId="4045128279" sldId="257"/>
            <ac:picMk id="19" creationId="{FFB1AB47-7A51-5AAE-EFB0-B71C45261AC1}"/>
          </ac:picMkLst>
        </pc:picChg>
        <pc:picChg chg="add del mod">
          <ac:chgData name="Yi Hu" userId="8d8726a3898d0614" providerId="LiveId" clId="{C37A08D5-8DA9-4E52-970C-E734B2F9B3CF}" dt="2025-02-21T05:02:40.466" v="547" actId="478"/>
          <ac:picMkLst>
            <pc:docMk/>
            <pc:sldMk cId="4045128279" sldId="257"/>
            <ac:picMk id="21" creationId="{CC293023-7D71-0C08-F029-2DFD8012D5E0}"/>
          </ac:picMkLst>
        </pc:picChg>
        <pc:picChg chg="add mod">
          <ac:chgData name="Yi Hu" userId="8d8726a3898d0614" providerId="LiveId" clId="{C37A08D5-8DA9-4E52-970C-E734B2F9B3CF}" dt="2025-02-21T04:59:31.102" v="363" actId="1038"/>
          <ac:picMkLst>
            <pc:docMk/>
            <pc:sldMk cId="4045128279" sldId="257"/>
            <ac:picMk id="23" creationId="{B29C75B5-4DC9-EEA6-8228-480DB1C4BE64}"/>
          </ac:picMkLst>
        </pc:picChg>
        <pc:picChg chg="add mod ord">
          <ac:chgData name="Yi Hu" userId="8d8726a3898d0614" providerId="LiveId" clId="{C37A08D5-8DA9-4E52-970C-E734B2F9B3CF}" dt="2025-02-21T05:02:32.306" v="545" actId="1035"/>
          <ac:picMkLst>
            <pc:docMk/>
            <pc:sldMk cId="4045128279" sldId="257"/>
            <ac:picMk id="25" creationId="{FBB4C706-07F3-B30E-14E0-5625467EA3E6}"/>
          </ac:picMkLst>
        </pc:picChg>
        <pc:picChg chg="del mod ord">
          <ac:chgData name="Yi Hu" userId="8d8726a3898d0614" providerId="LiveId" clId="{C37A08D5-8DA9-4E52-970C-E734B2F9B3CF}" dt="2025-02-21T04:58:48.652" v="296" actId="478"/>
          <ac:picMkLst>
            <pc:docMk/>
            <pc:sldMk cId="4045128279" sldId="257"/>
            <ac:picMk id="27" creationId="{E3D3BBF8-D0C6-8B61-034A-D036AA767738}"/>
          </ac:picMkLst>
        </pc:picChg>
        <pc:picChg chg="add mod ord">
          <ac:chgData name="Yi Hu" userId="8d8726a3898d0614" providerId="LiveId" clId="{C37A08D5-8DA9-4E52-970C-E734B2F9B3CF}" dt="2025-02-21T04:59:31.102" v="363" actId="1038"/>
          <ac:picMkLst>
            <pc:docMk/>
            <pc:sldMk cId="4045128279" sldId="257"/>
            <ac:picMk id="29" creationId="{351E964E-278C-8A89-96DC-FC39FF8056D8}"/>
          </ac:picMkLst>
        </pc:picChg>
        <pc:picChg chg="add del mod">
          <ac:chgData name="Yi Hu" userId="8d8726a3898d0614" providerId="LiveId" clId="{C37A08D5-8DA9-4E52-970C-E734B2F9B3CF}" dt="2025-02-21T05:00:18.469" v="453" actId="1035"/>
          <ac:picMkLst>
            <pc:docMk/>
            <pc:sldMk cId="4045128279" sldId="257"/>
            <ac:picMk id="30" creationId="{022BD90E-EE16-9F20-3E95-3B8DD1D6E65D}"/>
          </ac:picMkLst>
        </pc:picChg>
        <pc:picChg chg="add mod ord">
          <ac:chgData name="Yi Hu" userId="8d8726a3898d0614" providerId="LiveId" clId="{C37A08D5-8DA9-4E52-970C-E734B2F9B3CF}" dt="2025-02-21T04:59:38.297" v="385" actId="1038"/>
          <ac:picMkLst>
            <pc:docMk/>
            <pc:sldMk cId="4045128279" sldId="257"/>
            <ac:picMk id="31" creationId="{9547992E-8B53-9B24-949A-ECF555BC60D3}"/>
          </ac:picMkLst>
        </pc:picChg>
        <pc:picChg chg="add mod ord">
          <ac:chgData name="Yi Hu" userId="8d8726a3898d0614" providerId="LiveId" clId="{C37A08D5-8DA9-4E52-970C-E734B2F9B3CF}" dt="2025-02-21T05:03:59.311" v="548" actId="1076"/>
          <ac:picMkLst>
            <pc:docMk/>
            <pc:sldMk cId="4045128279" sldId="257"/>
            <ac:picMk id="32" creationId="{A066EDE6-8E0B-78BA-EC09-3566353694A3}"/>
          </ac:picMkLst>
        </pc:picChg>
        <pc:picChg chg="add mod">
          <ac:chgData name="Yi Hu" userId="8d8726a3898d0614" providerId="LiveId" clId="{C37A08D5-8DA9-4E52-970C-E734B2F9B3CF}" dt="2025-02-21T04:59:38.297" v="385" actId="1038"/>
          <ac:picMkLst>
            <pc:docMk/>
            <pc:sldMk cId="4045128279" sldId="257"/>
            <ac:picMk id="33" creationId="{175C82E2-847B-EC2B-FF69-D78DB22F3B1C}"/>
          </ac:picMkLst>
        </pc:picChg>
        <pc:picChg chg="add mod">
          <ac:chgData name="Yi Hu" userId="8d8726a3898d0614" providerId="LiveId" clId="{C37A08D5-8DA9-4E52-970C-E734B2F9B3CF}" dt="2025-02-21T05:00:30.183" v="455" actId="1076"/>
          <ac:picMkLst>
            <pc:docMk/>
            <pc:sldMk cId="4045128279" sldId="257"/>
            <ac:picMk id="34" creationId="{2676BCF5-04AA-585D-D6C4-41EC831BED7B}"/>
          </ac:picMkLst>
        </pc:picChg>
        <pc:picChg chg="add mod">
          <ac:chgData name="Yi Hu" userId="8d8726a3898d0614" providerId="LiveId" clId="{C37A08D5-8DA9-4E52-970C-E734B2F9B3CF}" dt="2025-02-21T05:00:40.871" v="509" actId="1036"/>
          <ac:picMkLst>
            <pc:docMk/>
            <pc:sldMk cId="4045128279" sldId="257"/>
            <ac:picMk id="35" creationId="{3510E47D-1FDB-05C2-4421-C952C7D34714}"/>
          </ac:picMkLst>
        </pc:picChg>
      </pc:sldChg>
      <pc:sldChg chg="addSp delSp modSp new mod setBg">
        <pc:chgData name="Yi Hu" userId="8d8726a3898d0614" providerId="LiveId" clId="{C37A08D5-8DA9-4E52-970C-E734B2F9B3CF}" dt="2025-02-21T05:10:49.532" v="770" actId="1037"/>
        <pc:sldMkLst>
          <pc:docMk/>
          <pc:sldMk cId="2571064191" sldId="258"/>
        </pc:sldMkLst>
        <pc:spChg chg="mod">
          <ac:chgData name="Yi Hu" userId="8d8726a3898d0614" providerId="LiveId" clId="{C37A08D5-8DA9-4E52-970C-E734B2F9B3CF}" dt="2025-02-21T05:10:07.772" v="591" actId="27636"/>
          <ac:spMkLst>
            <pc:docMk/>
            <pc:sldMk cId="2571064191" sldId="258"/>
            <ac:spMk id="2" creationId="{A2688CA0-E65B-D892-B8C1-C03EE6621C0A}"/>
          </ac:spMkLst>
        </pc:spChg>
        <pc:spChg chg="mod">
          <ac:chgData name="Yi Hu" userId="8d8726a3898d0614" providerId="LiveId" clId="{C37A08D5-8DA9-4E52-970C-E734B2F9B3CF}" dt="2025-02-21T05:08:23.488" v="573" actId="26606"/>
          <ac:spMkLst>
            <pc:docMk/>
            <pc:sldMk cId="2571064191" sldId="258"/>
            <ac:spMk id="3" creationId="{6971EFDE-BA61-2040-40F2-D581645E2B7E}"/>
          </ac:spMkLst>
        </pc:spChg>
        <pc:spChg chg="add">
          <ac:chgData name="Yi Hu" userId="8d8726a3898d0614" providerId="LiveId" clId="{C37A08D5-8DA9-4E52-970C-E734B2F9B3CF}" dt="2025-02-21T05:08:23.488" v="573" actId="26606"/>
          <ac:spMkLst>
            <pc:docMk/>
            <pc:sldMk cId="2571064191" sldId="258"/>
            <ac:spMk id="10" creationId="{92CC1E4F-F1F0-B945-BE50-C72A7103E8AC}"/>
          </ac:spMkLst>
        </pc:spChg>
        <pc:picChg chg="add mod ord">
          <ac:chgData name="Yi Hu" userId="8d8726a3898d0614" providerId="LiveId" clId="{C37A08D5-8DA9-4E52-970C-E734B2F9B3CF}" dt="2025-02-21T05:10:39.072" v="602" actId="1076"/>
          <ac:picMkLst>
            <pc:docMk/>
            <pc:sldMk cId="2571064191" sldId="258"/>
            <ac:picMk id="5" creationId="{BC0A658A-E175-EC8D-84F6-0C3BE642119D}"/>
          </ac:picMkLst>
        </pc:picChg>
        <pc:picChg chg="add del mod ord">
          <ac:chgData name="Yi Hu" userId="8d8726a3898d0614" providerId="LiveId" clId="{C37A08D5-8DA9-4E52-970C-E734B2F9B3CF}" dt="2025-02-21T05:10:26.551" v="595" actId="478"/>
          <ac:picMkLst>
            <pc:docMk/>
            <pc:sldMk cId="2571064191" sldId="258"/>
            <ac:picMk id="7" creationId="{4B6E7FCB-BDFE-1AEE-C485-F3210AD249E5}"/>
          </ac:picMkLst>
        </pc:picChg>
        <pc:picChg chg="add mod">
          <ac:chgData name="Yi Hu" userId="8d8726a3898d0614" providerId="LiveId" clId="{C37A08D5-8DA9-4E52-970C-E734B2F9B3CF}" dt="2025-02-21T05:10:49.532" v="770" actId="1037"/>
          <ac:picMkLst>
            <pc:docMk/>
            <pc:sldMk cId="2571064191" sldId="258"/>
            <ac:picMk id="8" creationId="{0F79507D-E21F-70F6-C3D7-40B06C304210}"/>
          </ac:picMkLst>
        </pc:picChg>
      </pc:sldChg>
      <pc:sldChg chg="addSp delSp modSp new mod setBg">
        <pc:chgData name="Yi Hu" userId="8d8726a3898d0614" providerId="LiveId" clId="{C37A08D5-8DA9-4E52-970C-E734B2F9B3CF}" dt="2025-02-22T00:50:42.177" v="777" actId="2711"/>
        <pc:sldMkLst>
          <pc:docMk/>
          <pc:sldMk cId="4135867828" sldId="259"/>
        </pc:sldMkLst>
        <pc:spChg chg="del">
          <ac:chgData name="Yi Hu" userId="8d8726a3898d0614" providerId="LiveId" clId="{C37A08D5-8DA9-4E52-970C-E734B2F9B3CF}" dt="2025-02-22T00:49:50.405" v="773" actId="478"/>
          <ac:spMkLst>
            <pc:docMk/>
            <pc:sldMk cId="4135867828" sldId="259"/>
            <ac:spMk id="2" creationId="{D7EF6B3E-6076-93DE-E772-FA85037E530C}"/>
          </ac:spMkLst>
        </pc:spChg>
        <pc:spChg chg="mod">
          <ac:chgData name="Yi Hu" userId="8d8726a3898d0614" providerId="LiveId" clId="{C37A08D5-8DA9-4E52-970C-E734B2F9B3CF}" dt="2025-02-22T00:50:42.177" v="777" actId="2711"/>
          <ac:spMkLst>
            <pc:docMk/>
            <pc:sldMk cId="4135867828" sldId="259"/>
            <ac:spMk id="3" creationId="{965F9381-4EC5-0948-834D-AE6458DF5BEB}"/>
          </ac:spMkLst>
        </pc:spChg>
        <pc:spChg chg="add">
          <ac:chgData name="Yi Hu" userId="8d8726a3898d0614" providerId="LiveId" clId="{C37A08D5-8DA9-4E52-970C-E734B2F9B3CF}" dt="2025-02-22T00:50:19.031" v="776" actId="26606"/>
          <ac:spMkLst>
            <pc:docMk/>
            <pc:sldMk cId="4135867828" sldId="259"/>
            <ac:spMk id="9" creationId="{37B65277-82C6-6D08-6DCA-4A7DCC3B7136}"/>
          </ac:spMkLst>
        </pc:spChg>
        <pc:picChg chg="add mod">
          <ac:chgData name="Yi Hu" userId="8d8726a3898d0614" providerId="LiveId" clId="{C37A08D5-8DA9-4E52-970C-E734B2F9B3CF}" dt="2025-02-22T00:50:19.031" v="776" actId="26606"/>
          <ac:picMkLst>
            <pc:docMk/>
            <pc:sldMk cId="4135867828" sldId="259"/>
            <ac:picMk id="4" creationId="{4CE07154-46E0-9FD3-3C32-7CED1B67220B}"/>
          </ac:picMkLst>
        </pc:picChg>
      </pc:sldChg>
      <pc:sldChg chg="addSp delSp modSp new mod setBg setClrOvrMap">
        <pc:chgData name="Yi Hu" userId="8d8726a3898d0614" providerId="LiveId" clId="{C37A08D5-8DA9-4E52-970C-E734B2F9B3CF}" dt="2025-02-22T01:41:26.660" v="788" actId="26606"/>
        <pc:sldMkLst>
          <pc:docMk/>
          <pc:sldMk cId="1714681887" sldId="260"/>
        </pc:sldMkLst>
        <pc:spChg chg="add del">
          <ac:chgData name="Yi Hu" userId="8d8726a3898d0614" providerId="LiveId" clId="{C37A08D5-8DA9-4E52-970C-E734B2F9B3CF}" dt="2025-02-22T01:41:26.660" v="788" actId="26606"/>
          <ac:spMkLst>
            <pc:docMk/>
            <pc:sldMk cId="1714681887" sldId="260"/>
            <ac:spMk id="2" creationId="{44E65457-BF12-9D94-4165-7DC17B031C6A}"/>
          </ac:spMkLst>
        </pc:spChg>
        <pc:spChg chg="del">
          <ac:chgData name="Yi Hu" userId="8d8726a3898d0614" providerId="LiveId" clId="{C37A08D5-8DA9-4E52-970C-E734B2F9B3CF}" dt="2025-02-22T01:41:01.161" v="779" actId="931"/>
          <ac:spMkLst>
            <pc:docMk/>
            <pc:sldMk cId="1714681887" sldId="260"/>
            <ac:spMk id="3" creationId="{3EAE98E4-324E-3D99-D589-602A23DCD8C7}"/>
          </ac:spMkLst>
        </pc:spChg>
        <pc:spChg chg="add">
          <ac:chgData name="Yi Hu" userId="8d8726a3898d0614" providerId="LiveId" clId="{C37A08D5-8DA9-4E52-970C-E734B2F9B3CF}" dt="2025-02-22T01:41:26.660" v="788" actId="26606"/>
          <ac:spMkLst>
            <pc:docMk/>
            <pc:sldMk cId="1714681887" sldId="260"/>
            <ac:spMk id="7" creationId="{35D3817B-01DA-DCDA-FA18-49D6FF003762}"/>
          </ac:spMkLst>
        </pc:spChg>
        <pc:spChg chg="add del">
          <ac:chgData name="Yi Hu" userId="8d8726a3898d0614" providerId="LiveId" clId="{C37A08D5-8DA9-4E52-970C-E734B2F9B3CF}" dt="2025-02-22T01:41:13.304" v="783" actId="26606"/>
          <ac:spMkLst>
            <pc:docMk/>
            <pc:sldMk cId="1714681887" sldId="260"/>
            <ac:spMk id="10" creationId="{6D48EA17-F2CF-2F98-FC06-DBB6A2AECB81}"/>
          </ac:spMkLst>
        </pc:spChg>
        <pc:spChg chg="add del">
          <ac:chgData name="Yi Hu" userId="8d8726a3898d0614" providerId="LiveId" clId="{C37A08D5-8DA9-4E52-970C-E734B2F9B3CF}" dt="2025-02-22T01:41:13.304" v="783" actId="26606"/>
          <ac:spMkLst>
            <pc:docMk/>
            <pc:sldMk cId="1714681887" sldId="260"/>
            <ac:spMk id="12" creationId="{4D3D4267-6754-E656-C65D-257297D453DD}"/>
          </ac:spMkLst>
        </pc:spChg>
        <pc:spChg chg="add del">
          <ac:chgData name="Yi Hu" userId="8d8726a3898d0614" providerId="LiveId" clId="{C37A08D5-8DA9-4E52-970C-E734B2F9B3CF}" dt="2025-02-22T01:41:22.450" v="787" actId="26606"/>
          <ac:spMkLst>
            <pc:docMk/>
            <pc:sldMk cId="1714681887" sldId="260"/>
            <ac:spMk id="14" creationId="{80B98925-0550-1AFB-C1DC-02792400FB71}"/>
          </ac:spMkLst>
        </pc:spChg>
        <pc:spChg chg="add del">
          <ac:chgData name="Yi Hu" userId="8d8726a3898d0614" providerId="LiveId" clId="{C37A08D5-8DA9-4E52-970C-E734B2F9B3CF}" dt="2025-02-22T01:41:22.450" v="787" actId="26606"/>
          <ac:spMkLst>
            <pc:docMk/>
            <pc:sldMk cId="1714681887" sldId="260"/>
            <ac:spMk id="15" creationId="{0CCA9273-E74E-A306-1F74-BEF9EDA30500}"/>
          </ac:spMkLst>
        </pc:spChg>
        <pc:spChg chg="add del">
          <ac:chgData name="Yi Hu" userId="8d8726a3898d0614" providerId="LiveId" clId="{C37A08D5-8DA9-4E52-970C-E734B2F9B3CF}" dt="2025-02-22T01:41:22.450" v="787" actId="26606"/>
          <ac:spMkLst>
            <pc:docMk/>
            <pc:sldMk cId="1714681887" sldId="260"/>
            <ac:spMk id="16" creationId="{44E65457-BF12-9D94-4165-7DC17B031C6A}"/>
          </ac:spMkLst>
        </pc:spChg>
        <pc:picChg chg="add mod">
          <ac:chgData name="Yi Hu" userId="8d8726a3898d0614" providerId="LiveId" clId="{C37A08D5-8DA9-4E52-970C-E734B2F9B3CF}" dt="2025-02-22T01:41:26.660" v="788" actId="26606"/>
          <ac:picMkLst>
            <pc:docMk/>
            <pc:sldMk cId="1714681887" sldId="260"/>
            <ac:picMk id="5" creationId="{362FEEFB-D040-24FB-FFE8-95BC180F094B}"/>
          </ac:picMkLst>
        </pc:picChg>
      </pc:sldChg>
      <pc:sldChg chg="addSp delSp modSp new mod">
        <pc:chgData name="Yi Hu" userId="8d8726a3898d0614" providerId="LiveId" clId="{C37A08D5-8DA9-4E52-970C-E734B2F9B3CF}" dt="2025-02-22T01:41:59.113" v="807" actId="20577"/>
        <pc:sldMkLst>
          <pc:docMk/>
          <pc:sldMk cId="1677693766" sldId="261"/>
        </pc:sldMkLst>
        <pc:spChg chg="mod">
          <ac:chgData name="Yi Hu" userId="8d8726a3898d0614" providerId="LiveId" clId="{C37A08D5-8DA9-4E52-970C-E734B2F9B3CF}" dt="2025-02-22T01:41:59.113" v="807" actId="20577"/>
          <ac:spMkLst>
            <pc:docMk/>
            <pc:sldMk cId="1677693766" sldId="261"/>
            <ac:spMk id="2" creationId="{EA0F6E69-521E-459D-1AC8-CA603B4649AD}"/>
          </ac:spMkLst>
        </pc:spChg>
        <pc:spChg chg="del">
          <ac:chgData name="Yi Hu" userId="8d8726a3898d0614" providerId="LiveId" clId="{C37A08D5-8DA9-4E52-970C-E734B2F9B3CF}" dt="2025-02-22T01:41:44.812" v="790" actId="931"/>
          <ac:spMkLst>
            <pc:docMk/>
            <pc:sldMk cId="1677693766" sldId="261"/>
            <ac:spMk id="3" creationId="{B4204A8C-B3C0-350F-80D9-6CEA1D2FB101}"/>
          </ac:spMkLst>
        </pc:spChg>
        <pc:picChg chg="add mod">
          <ac:chgData name="Yi Hu" userId="8d8726a3898d0614" providerId="LiveId" clId="{C37A08D5-8DA9-4E52-970C-E734B2F9B3CF}" dt="2025-02-22T01:41:45.736" v="792" actId="962"/>
          <ac:picMkLst>
            <pc:docMk/>
            <pc:sldMk cId="1677693766" sldId="261"/>
            <ac:picMk id="5" creationId="{24F2A8ED-96F4-02BF-6591-953F7602185A}"/>
          </ac:picMkLst>
        </pc:picChg>
      </pc:sldChg>
      <pc:sldMasterChg chg="del delSldLayout">
        <pc:chgData name="Yi Hu" userId="8d8726a3898d0614" providerId="LiveId" clId="{C37A08D5-8DA9-4E52-970C-E734B2F9B3CF}" dt="2025-02-18T13:56:33.560" v="0" actId="26606"/>
        <pc:sldMasterMkLst>
          <pc:docMk/>
          <pc:sldMasterMk cId="2821296855" sldId="2147483648"/>
        </pc:sldMasterMkLst>
        <pc:sldLayoutChg chg="del">
          <pc:chgData name="Yi Hu" userId="8d8726a3898d0614" providerId="LiveId" clId="{C37A08D5-8DA9-4E52-970C-E734B2F9B3CF}" dt="2025-02-18T13:56:33.560" v="0" actId="26606"/>
          <pc:sldLayoutMkLst>
            <pc:docMk/>
            <pc:sldMasterMk cId="2821296855" sldId="2147483648"/>
            <pc:sldLayoutMk cId="2887048755" sldId="2147483649"/>
          </pc:sldLayoutMkLst>
        </pc:sldLayoutChg>
        <pc:sldLayoutChg chg="del">
          <pc:chgData name="Yi Hu" userId="8d8726a3898d0614" providerId="LiveId" clId="{C37A08D5-8DA9-4E52-970C-E734B2F9B3CF}" dt="2025-02-18T13:56:33.560" v="0" actId="26606"/>
          <pc:sldLayoutMkLst>
            <pc:docMk/>
            <pc:sldMasterMk cId="2821296855" sldId="2147483648"/>
            <pc:sldLayoutMk cId="1841471523" sldId="2147483650"/>
          </pc:sldLayoutMkLst>
        </pc:sldLayoutChg>
        <pc:sldLayoutChg chg="del">
          <pc:chgData name="Yi Hu" userId="8d8726a3898d0614" providerId="LiveId" clId="{C37A08D5-8DA9-4E52-970C-E734B2F9B3CF}" dt="2025-02-18T13:56:33.560" v="0" actId="26606"/>
          <pc:sldLayoutMkLst>
            <pc:docMk/>
            <pc:sldMasterMk cId="2821296855" sldId="2147483648"/>
            <pc:sldLayoutMk cId="3717073087" sldId="2147483651"/>
          </pc:sldLayoutMkLst>
        </pc:sldLayoutChg>
        <pc:sldLayoutChg chg="del">
          <pc:chgData name="Yi Hu" userId="8d8726a3898d0614" providerId="LiveId" clId="{C37A08D5-8DA9-4E52-970C-E734B2F9B3CF}" dt="2025-02-18T13:56:33.560" v="0" actId="26606"/>
          <pc:sldLayoutMkLst>
            <pc:docMk/>
            <pc:sldMasterMk cId="2821296855" sldId="2147483648"/>
            <pc:sldLayoutMk cId="4234868266" sldId="2147483652"/>
          </pc:sldLayoutMkLst>
        </pc:sldLayoutChg>
        <pc:sldLayoutChg chg="del">
          <pc:chgData name="Yi Hu" userId="8d8726a3898d0614" providerId="LiveId" clId="{C37A08D5-8DA9-4E52-970C-E734B2F9B3CF}" dt="2025-02-18T13:56:33.560" v="0" actId="26606"/>
          <pc:sldLayoutMkLst>
            <pc:docMk/>
            <pc:sldMasterMk cId="2821296855" sldId="2147483648"/>
            <pc:sldLayoutMk cId="3608920368" sldId="2147483653"/>
          </pc:sldLayoutMkLst>
        </pc:sldLayoutChg>
        <pc:sldLayoutChg chg="del">
          <pc:chgData name="Yi Hu" userId="8d8726a3898d0614" providerId="LiveId" clId="{C37A08D5-8DA9-4E52-970C-E734B2F9B3CF}" dt="2025-02-18T13:56:33.560" v="0" actId="26606"/>
          <pc:sldLayoutMkLst>
            <pc:docMk/>
            <pc:sldMasterMk cId="2821296855" sldId="2147483648"/>
            <pc:sldLayoutMk cId="3853204301" sldId="2147483654"/>
          </pc:sldLayoutMkLst>
        </pc:sldLayoutChg>
        <pc:sldLayoutChg chg="del">
          <pc:chgData name="Yi Hu" userId="8d8726a3898d0614" providerId="LiveId" clId="{C37A08D5-8DA9-4E52-970C-E734B2F9B3CF}" dt="2025-02-18T13:56:33.560" v="0" actId="26606"/>
          <pc:sldLayoutMkLst>
            <pc:docMk/>
            <pc:sldMasterMk cId="2821296855" sldId="2147483648"/>
            <pc:sldLayoutMk cId="74221129" sldId="2147483655"/>
          </pc:sldLayoutMkLst>
        </pc:sldLayoutChg>
        <pc:sldLayoutChg chg="del">
          <pc:chgData name="Yi Hu" userId="8d8726a3898d0614" providerId="LiveId" clId="{C37A08D5-8DA9-4E52-970C-E734B2F9B3CF}" dt="2025-02-18T13:56:33.560" v="0" actId="26606"/>
          <pc:sldLayoutMkLst>
            <pc:docMk/>
            <pc:sldMasterMk cId="2821296855" sldId="2147483648"/>
            <pc:sldLayoutMk cId="248603855" sldId="2147483656"/>
          </pc:sldLayoutMkLst>
        </pc:sldLayoutChg>
        <pc:sldLayoutChg chg="del">
          <pc:chgData name="Yi Hu" userId="8d8726a3898d0614" providerId="LiveId" clId="{C37A08D5-8DA9-4E52-970C-E734B2F9B3CF}" dt="2025-02-18T13:56:33.560" v="0" actId="26606"/>
          <pc:sldLayoutMkLst>
            <pc:docMk/>
            <pc:sldMasterMk cId="2821296855" sldId="2147483648"/>
            <pc:sldLayoutMk cId="3311764255" sldId="2147483657"/>
          </pc:sldLayoutMkLst>
        </pc:sldLayoutChg>
        <pc:sldLayoutChg chg="del">
          <pc:chgData name="Yi Hu" userId="8d8726a3898d0614" providerId="LiveId" clId="{C37A08D5-8DA9-4E52-970C-E734B2F9B3CF}" dt="2025-02-18T13:56:33.560" v="0" actId="26606"/>
          <pc:sldLayoutMkLst>
            <pc:docMk/>
            <pc:sldMasterMk cId="2821296855" sldId="2147483648"/>
            <pc:sldLayoutMk cId="1931212134" sldId="2147483658"/>
          </pc:sldLayoutMkLst>
        </pc:sldLayoutChg>
        <pc:sldLayoutChg chg="del">
          <pc:chgData name="Yi Hu" userId="8d8726a3898d0614" providerId="LiveId" clId="{C37A08D5-8DA9-4E52-970C-E734B2F9B3CF}" dt="2025-02-18T13:56:33.560" v="0" actId="26606"/>
          <pc:sldLayoutMkLst>
            <pc:docMk/>
            <pc:sldMasterMk cId="2821296855" sldId="2147483648"/>
            <pc:sldLayoutMk cId="2326071607" sldId="2147483659"/>
          </pc:sldLayoutMkLst>
        </pc:sldLayoutChg>
      </pc:sldMasterChg>
      <pc:sldMasterChg chg="add addSldLayout">
        <pc:chgData name="Yi Hu" userId="8d8726a3898d0614" providerId="LiveId" clId="{C37A08D5-8DA9-4E52-970C-E734B2F9B3CF}" dt="2025-02-18T13:56:33.560" v="0" actId="26606"/>
        <pc:sldMasterMkLst>
          <pc:docMk/>
          <pc:sldMasterMk cId="1865514099" sldId="2147483696"/>
        </pc:sldMasterMkLst>
        <pc:sldLayoutChg chg="add">
          <pc:chgData name="Yi Hu" userId="8d8726a3898d0614" providerId="LiveId" clId="{C37A08D5-8DA9-4E52-970C-E734B2F9B3CF}" dt="2025-02-18T13:56:33.560" v="0" actId="26606"/>
          <pc:sldLayoutMkLst>
            <pc:docMk/>
            <pc:sldMasterMk cId="1865514099" sldId="2147483696"/>
            <pc:sldLayoutMk cId="2211262939" sldId="2147483685"/>
          </pc:sldLayoutMkLst>
        </pc:sldLayoutChg>
        <pc:sldLayoutChg chg="add">
          <pc:chgData name="Yi Hu" userId="8d8726a3898d0614" providerId="LiveId" clId="{C37A08D5-8DA9-4E52-970C-E734B2F9B3CF}" dt="2025-02-18T13:56:33.560" v="0" actId="26606"/>
          <pc:sldLayoutMkLst>
            <pc:docMk/>
            <pc:sldMasterMk cId="1865514099" sldId="2147483696"/>
            <pc:sldLayoutMk cId="1638519169" sldId="2147483686"/>
          </pc:sldLayoutMkLst>
        </pc:sldLayoutChg>
        <pc:sldLayoutChg chg="add">
          <pc:chgData name="Yi Hu" userId="8d8726a3898d0614" providerId="LiveId" clId="{C37A08D5-8DA9-4E52-970C-E734B2F9B3CF}" dt="2025-02-18T13:56:33.560" v="0" actId="26606"/>
          <pc:sldLayoutMkLst>
            <pc:docMk/>
            <pc:sldMasterMk cId="1865514099" sldId="2147483696"/>
            <pc:sldLayoutMk cId="2302848154" sldId="2147483687"/>
          </pc:sldLayoutMkLst>
        </pc:sldLayoutChg>
        <pc:sldLayoutChg chg="add">
          <pc:chgData name="Yi Hu" userId="8d8726a3898d0614" providerId="LiveId" clId="{C37A08D5-8DA9-4E52-970C-E734B2F9B3CF}" dt="2025-02-18T13:56:33.560" v="0" actId="26606"/>
          <pc:sldLayoutMkLst>
            <pc:docMk/>
            <pc:sldMasterMk cId="1865514099" sldId="2147483696"/>
            <pc:sldLayoutMk cId="1263558203" sldId="2147483688"/>
          </pc:sldLayoutMkLst>
        </pc:sldLayoutChg>
        <pc:sldLayoutChg chg="add">
          <pc:chgData name="Yi Hu" userId="8d8726a3898d0614" providerId="LiveId" clId="{C37A08D5-8DA9-4E52-970C-E734B2F9B3CF}" dt="2025-02-18T13:56:33.560" v="0" actId="26606"/>
          <pc:sldLayoutMkLst>
            <pc:docMk/>
            <pc:sldMasterMk cId="1865514099" sldId="2147483696"/>
            <pc:sldLayoutMk cId="3160949503" sldId="2147483689"/>
          </pc:sldLayoutMkLst>
        </pc:sldLayoutChg>
        <pc:sldLayoutChg chg="add">
          <pc:chgData name="Yi Hu" userId="8d8726a3898d0614" providerId="LiveId" clId="{C37A08D5-8DA9-4E52-970C-E734B2F9B3CF}" dt="2025-02-18T13:56:33.560" v="0" actId="26606"/>
          <pc:sldLayoutMkLst>
            <pc:docMk/>
            <pc:sldMasterMk cId="1865514099" sldId="2147483696"/>
            <pc:sldLayoutMk cId="3325347494" sldId="2147483690"/>
          </pc:sldLayoutMkLst>
        </pc:sldLayoutChg>
        <pc:sldLayoutChg chg="add">
          <pc:chgData name="Yi Hu" userId="8d8726a3898d0614" providerId="LiveId" clId="{C37A08D5-8DA9-4E52-970C-E734B2F9B3CF}" dt="2025-02-18T13:56:33.560" v="0" actId="26606"/>
          <pc:sldLayoutMkLst>
            <pc:docMk/>
            <pc:sldMasterMk cId="1865514099" sldId="2147483696"/>
            <pc:sldLayoutMk cId="1811983397" sldId="2147483691"/>
          </pc:sldLayoutMkLst>
        </pc:sldLayoutChg>
        <pc:sldLayoutChg chg="add">
          <pc:chgData name="Yi Hu" userId="8d8726a3898d0614" providerId="LiveId" clId="{C37A08D5-8DA9-4E52-970C-E734B2F9B3CF}" dt="2025-02-18T13:56:33.560" v="0" actId="26606"/>
          <pc:sldLayoutMkLst>
            <pc:docMk/>
            <pc:sldMasterMk cId="1865514099" sldId="2147483696"/>
            <pc:sldLayoutMk cId="286736576" sldId="2147483692"/>
          </pc:sldLayoutMkLst>
        </pc:sldLayoutChg>
        <pc:sldLayoutChg chg="add">
          <pc:chgData name="Yi Hu" userId="8d8726a3898d0614" providerId="LiveId" clId="{C37A08D5-8DA9-4E52-970C-E734B2F9B3CF}" dt="2025-02-18T13:56:33.560" v="0" actId="26606"/>
          <pc:sldLayoutMkLst>
            <pc:docMk/>
            <pc:sldMasterMk cId="1865514099" sldId="2147483696"/>
            <pc:sldLayoutMk cId="899574541" sldId="2147483693"/>
          </pc:sldLayoutMkLst>
        </pc:sldLayoutChg>
        <pc:sldLayoutChg chg="add">
          <pc:chgData name="Yi Hu" userId="8d8726a3898d0614" providerId="LiveId" clId="{C37A08D5-8DA9-4E52-970C-E734B2F9B3CF}" dt="2025-02-18T13:56:33.560" v="0" actId="26606"/>
          <pc:sldLayoutMkLst>
            <pc:docMk/>
            <pc:sldMasterMk cId="1865514099" sldId="2147483696"/>
            <pc:sldLayoutMk cId="3954277742" sldId="2147483694"/>
          </pc:sldLayoutMkLst>
        </pc:sldLayoutChg>
        <pc:sldLayoutChg chg="add">
          <pc:chgData name="Yi Hu" userId="8d8726a3898d0614" providerId="LiveId" clId="{C37A08D5-8DA9-4E52-970C-E734B2F9B3CF}" dt="2025-02-18T13:56:33.560" v="0" actId="26606"/>
          <pc:sldLayoutMkLst>
            <pc:docMk/>
            <pc:sldMasterMk cId="1865514099" sldId="2147483696"/>
            <pc:sldLayoutMk cId="1044062811" sldId="214748369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9311B1-334E-41F7-A562-79B36C781004}" type="datetimeFigureOut">
              <a:rPr lang="zh-CN" altLang="en-US" smtClean="0"/>
              <a:t>2025/2/22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E29D5-E545-49F3-AE07-D2090DB9B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790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E29D5-E545-49F3-AE07-D2090DB9B00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761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E29D5-E545-49F3-AE07-D2090DB9B00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495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8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5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347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6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7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77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2/22/2025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6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49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62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1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48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1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89" r:id="rId6"/>
    <p:sldLayoutId id="2147483685" r:id="rId7"/>
    <p:sldLayoutId id="2147483686" r:id="rId8"/>
    <p:sldLayoutId id="2147483687" r:id="rId9"/>
    <p:sldLayoutId id="2147483688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587E41-605C-A8E4-8BA5-0E0B3797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Picture 3" descr="彩色几何形状的马赛克图案">
            <a:extLst>
              <a:ext uri="{FF2B5EF4-FFF2-40B4-BE49-F238E27FC236}">
                <a16:creationId xmlns:a16="http://schemas.microsoft.com/office/drawing/2014/main" id="{F0C59B13-C1E0-2746-00E1-0A61932832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D48A03-0DF9-3063-CB15-1BC2AEC7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11906"/>
            <a:ext cx="12191999" cy="1246094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347AB80-0DFE-43CD-92FB-DA417A31D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5795685"/>
            <a:ext cx="8183880" cy="960120"/>
          </a:xfrm>
        </p:spPr>
        <p:txBody>
          <a:bodyPr anchor="ctr">
            <a:normAutofit/>
          </a:bodyPr>
          <a:lstStyle/>
          <a:p>
            <a:pPr algn="l"/>
            <a:r>
              <a:rPr lang="en-US" altLang="zh-CN" dirty="0" err="1"/>
              <a:t>Dandilion</a:t>
            </a:r>
            <a:r>
              <a:rPr lang="en-US" altLang="zh-CN" dirty="0"/>
              <a:t> Wine </a:t>
            </a:r>
            <a:r>
              <a:rPr lang="zh-CN" altLang="en-US" dirty="0"/>
              <a:t>蒲公英酒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C93676-8644-6F3E-3CA7-8E077E12E9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7818" y="5795685"/>
            <a:ext cx="3409109" cy="960120"/>
          </a:xfrm>
        </p:spPr>
        <p:txBody>
          <a:bodyPr anchor="ctr">
            <a:normAutofit/>
          </a:bodyPr>
          <a:lstStyle/>
          <a:p>
            <a:pPr algn="r"/>
            <a:r>
              <a:rPr lang="en-US" altLang="zh-CN" sz="1900" dirty="0"/>
              <a:t>Ray Bradbury</a:t>
            </a:r>
            <a:endParaRPr lang="zh-CN" altLang="en-US" sz="1900" dirty="0"/>
          </a:p>
        </p:txBody>
      </p:sp>
    </p:spTree>
    <p:extLst>
      <p:ext uri="{BB962C8B-B14F-4D97-AF65-F5344CB8AC3E}">
        <p14:creationId xmlns:p14="http://schemas.microsoft.com/office/powerpoint/2010/main" val="1222224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形 24" descr="有橄榄和叶子的花环">
            <a:extLst>
              <a:ext uri="{FF2B5EF4-FFF2-40B4-BE49-F238E27FC236}">
                <a16:creationId xmlns:a16="http://schemas.microsoft.com/office/drawing/2014/main" id="{FBB4C706-07F3-B30E-14E0-5625467EA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1859" y="337529"/>
            <a:ext cx="3724378" cy="3724378"/>
          </a:xfrm>
          <a:prstGeom prst="rect">
            <a:avLst/>
          </a:prstGeom>
        </p:spPr>
      </p:pic>
      <p:pic>
        <p:nvPicPr>
          <p:cNvPr id="32" name="图形 31" descr="七朵小雏菊">
            <a:extLst>
              <a:ext uri="{FF2B5EF4-FFF2-40B4-BE49-F238E27FC236}">
                <a16:creationId xmlns:a16="http://schemas.microsoft.com/office/drawing/2014/main" id="{A066EDE6-8E0B-78BA-EC09-356635369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9285" y="3395831"/>
            <a:ext cx="2379159" cy="2379159"/>
          </a:xfrm>
          <a:prstGeom prst="rect">
            <a:avLst/>
          </a:prstGeom>
        </p:spPr>
      </p:pic>
      <p:pic>
        <p:nvPicPr>
          <p:cNvPr id="17" name="图形 16" descr="一株蒲公英">
            <a:extLst>
              <a:ext uri="{FF2B5EF4-FFF2-40B4-BE49-F238E27FC236}">
                <a16:creationId xmlns:a16="http://schemas.microsoft.com/office/drawing/2014/main" id="{7D405141-301B-A39E-0AA6-6B348567B6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93650" y="2017824"/>
            <a:ext cx="2379159" cy="2379159"/>
          </a:xfrm>
          <a:prstGeom prst="rect">
            <a:avLst/>
          </a:prstGeom>
        </p:spPr>
      </p:pic>
      <p:pic>
        <p:nvPicPr>
          <p:cNvPr id="29" name="图形 28" descr="一束拱形的叶子、松果、灯和铃当">
            <a:extLst>
              <a:ext uri="{FF2B5EF4-FFF2-40B4-BE49-F238E27FC236}">
                <a16:creationId xmlns:a16="http://schemas.microsoft.com/office/drawing/2014/main" id="{351E964E-278C-8A89-96DC-FC39FF8056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15037" y="2053942"/>
            <a:ext cx="3568739" cy="3568739"/>
          </a:xfrm>
          <a:prstGeom prst="rect">
            <a:avLst/>
          </a:prstGeom>
        </p:spPr>
      </p:pic>
      <p:pic>
        <p:nvPicPr>
          <p:cNvPr id="31" name="图形 30" descr="一株蒲公英">
            <a:extLst>
              <a:ext uri="{FF2B5EF4-FFF2-40B4-BE49-F238E27FC236}">
                <a16:creationId xmlns:a16="http://schemas.microsoft.com/office/drawing/2014/main" id="{9547992E-8B53-9B24-949A-ECF555BC60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4765" y="2912230"/>
            <a:ext cx="2379159" cy="2379159"/>
          </a:xfrm>
          <a:prstGeom prst="rect">
            <a:avLst/>
          </a:prstGeom>
        </p:spPr>
      </p:pic>
      <p:pic>
        <p:nvPicPr>
          <p:cNvPr id="7" name="图形 6" descr="一片蛋糕、一个礼物、一个杯子和一个花瓶">
            <a:extLst>
              <a:ext uri="{FF2B5EF4-FFF2-40B4-BE49-F238E27FC236}">
                <a16:creationId xmlns:a16="http://schemas.microsoft.com/office/drawing/2014/main" id="{F5B634E6-52F3-A6EE-18B6-18B97B5388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0726" y="2443838"/>
            <a:ext cx="3568739" cy="3568739"/>
          </a:xfrm>
          <a:prstGeom prst="rect">
            <a:avLst/>
          </a:prstGeom>
        </p:spPr>
      </p:pic>
      <p:pic>
        <p:nvPicPr>
          <p:cNvPr id="9" name="图形 8" descr="用后脚站立的雷龙">
            <a:extLst>
              <a:ext uri="{FF2B5EF4-FFF2-40B4-BE49-F238E27FC236}">
                <a16:creationId xmlns:a16="http://schemas.microsoft.com/office/drawing/2014/main" id="{F744EFCD-416C-3A02-97A5-E23A677597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5870" y="2674649"/>
            <a:ext cx="3568739" cy="3568739"/>
          </a:xfrm>
          <a:prstGeom prst="rect">
            <a:avLst/>
          </a:prstGeom>
        </p:spPr>
      </p:pic>
      <p:pic>
        <p:nvPicPr>
          <p:cNvPr id="11" name="图形 10" descr="苹果和橙子汁">
            <a:extLst>
              <a:ext uri="{FF2B5EF4-FFF2-40B4-BE49-F238E27FC236}">
                <a16:creationId xmlns:a16="http://schemas.microsoft.com/office/drawing/2014/main" id="{011614A8-9C30-6CF9-17A0-760FD102A4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71630" y="3637860"/>
            <a:ext cx="3568739" cy="3568739"/>
          </a:xfrm>
          <a:prstGeom prst="rect">
            <a:avLst/>
          </a:prstGeom>
        </p:spPr>
      </p:pic>
      <p:pic>
        <p:nvPicPr>
          <p:cNvPr id="13" name="图形 12" descr="一束小小的插花">
            <a:extLst>
              <a:ext uri="{FF2B5EF4-FFF2-40B4-BE49-F238E27FC236}">
                <a16:creationId xmlns:a16="http://schemas.microsoft.com/office/drawing/2014/main" id="{A3B2905F-2B0E-6A6C-8ACF-7E05DD2AD82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736155" y="3679270"/>
            <a:ext cx="3568739" cy="3568739"/>
          </a:xfrm>
          <a:prstGeom prst="rect">
            <a:avLst/>
          </a:prstGeom>
        </p:spPr>
      </p:pic>
      <p:pic>
        <p:nvPicPr>
          <p:cNvPr id="19" name="图形 18" descr="折纸鱼">
            <a:extLst>
              <a:ext uri="{FF2B5EF4-FFF2-40B4-BE49-F238E27FC236}">
                <a16:creationId xmlns:a16="http://schemas.microsoft.com/office/drawing/2014/main" id="{FFB1AB47-7A51-5AAE-EFB0-B71C45261A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53724" y="957688"/>
            <a:ext cx="2379159" cy="2379159"/>
          </a:xfrm>
          <a:prstGeom prst="rect">
            <a:avLst/>
          </a:prstGeom>
        </p:spPr>
      </p:pic>
      <p:pic>
        <p:nvPicPr>
          <p:cNvPr id="23" name="图形 22" descr="一个雪花筒与糖屑">
            <a:extLst>
              <a:ext uri="{FF2B5EF4-FFF2-40B4-BE49-F238E27FC236}">
                <a16:creationId xmlns:a16="http://schemas.microsoft.com/office/drawing/2014/main" id="{B29C75B5-4DC9-EEA6-8228-480DB1C4BE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201474" y="3826488"/>
            <a:ext cx="2379159" cy="2379159"/>
          </a:xfrm>
          <a:prstGeom prst="rect">
            <a:avLst/>
          </a:prstGeom>
        </p:spPr>
      </p:pic>
      <p:pic>
        <p:nvPicPr>
          <p:cNvPr id="30" name="图形 29" descr="七朵小雏菊">
            <a:extLst>
              <a:ext uri="{FF2B5EF4-FFF2-40B4-BE49-F238E27FC236}">
                <a16:creationId xmlns:a16="http://schemas.microsoft.com/office/drawing/2014/main" id="{022BD90E-EE16-9F20-3E95-3B8DD1D6E6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00567" y="253560"/>
            <a:ext cx="2379159" cy="2379159"/>
          </a:xfrm>
          <a:prstGeom prst="rect">
            <a:avLst/>
          </a:prstGeom>
        </p:spPr>
      </p:pic>
      <p:pic>
        <p:nvPicPr>
          <p:cNvPr id="33" name="图形 32" descr="一株蒲公英">
            <a:extLst>
              <a:ext uri="{FF2B5EF4-FFF2-40B4-BE49-F238E27FC236}">
                <a16:creationId xmlns:a16="http://schemas.microsoft.com/office/drawing/2014/main" id="{175C82E2-847B-EC2B-FF69-D78DB22F3B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5229" y="3034650"/>
            <a:ext cx="2379159" cy="2379159"/>
          </a:xfrm>
          <a:prstGeom prst="rect">
            <a:avLst/>
          </a:prstGeom>
        </p:spPr>
      </p:pic>
      <p:pic>
        <p:nvPicPr>
          <p:cNvPr id="34" name="图形 33" descr="七朵小雏菊">
            <a:extLst>
              <a:ext uri="{FF2B5EF4-FFF2-40B4-BE49-F238E27FC236}">
                <a16:creationId xmlns:a16="http://schemas.microsoft.com/office/drawing/2014/main" id="{2676BCF5-04AA-585D-D6C4-41EC831BE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9831" y="-97267"/>
            <a:ext cx="2379159" cy="2379159"/>
          </a:xfrm>
          <a:prstGeom prst="rect">
            <a:avLst/>
          </a:prstGeom>
        </p:spPr>
      </p:pic>
      <p:pic>
        <p:nvPicPr>
          <p:cNvPr id="35" name="图形 34" descr="七朵小雏菊">
            <a:extLst>
              <a:ext uri="{FF2B5EF4-FFF2-40B4-BE49-F238E27FC236}">
                <a16:creationId xmlns:a16="http://schemas.microsoft.com/office/drawing/2014/main" id="{3510E47D-1FDB-05C2-4421-C952C7D34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9200" y="860094"/>
            <a:ext cx="2379159" cy="237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28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0A658A-E175-EC8D-84F6-0C3BE64211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96"/>
          <a:stretch/>
        </p:blipFill>
        <p:spPr>
          <a:xfrm>
            <a:off x="20" y="10"/>
            <a:ext cx="7723393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2688CA0-E65B-D892-B8C1-C03EE662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421" y="1387929"/>
            <a:ext cx="3212502" cy="1942773"/>
          </a:xfrm>
        </p:spPr>
        <p:txBody>
          <a:bodyPr anchor="b">
            <a:normAutofit/>
          </a:bodyPr>
          <a:lstStyle/>
          <a:p>
            <a:r>
              <a:rPr lang="en-US" altLang="zh-CN" sz="6600" dirty="0">
                <a:latin typeface="French Script MT" panose="03020402040607040605" pitchFamily="66" charset="0"/>
              </a:rPr>
              <a:t>Ray Bradbury</a:t>
            </a:r>
            <a:endParaRPr lang="zh-CN" altLang="en-US" sz="6600" dirty="0">
              <a:latin typeface="French Script MT" panose="03020402040607040605" pitchFamily="66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1EFDE-BA61-2040-40F2-D581645E2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0421" y="3412998"/>
            <a:ext cx="3212502" cy="2767366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sz="1700" dirty="0"/>
              <a:t>雷</a:t>
            </a:r>
            <a:r>
              <a:rPr lang="en-US" altLang="zh-CN" sz="1700" dirty="0"/>
              <a:t>-</a:t>
            </a:r>
            <a:r>
              <a:rPr lang="zh-CN" altLang="en-US" sz="1700" dirty="0"/>
              <a:t>布拉德伯里（</a:t>
            </a:r>
            <a:r>
              <a:rPr lang="en-US" altLang="zh-CN" sz="1700" dirty="0"/>
              <a:t>1920 </a:t>
            </a:r>
            <a:r>
              <a:rPr lang="zh-CN" altLang="en-US" sz="1700" dirty="0"/>
              <a:t>年 </a:t>
            </a:r>
            <a:r>
              <a:rPr lang="en-US" altLang="zh-CN" sz="1700" dirty="0"/>
              <a:t>8 </a:t>
            </a:r>
            <a:r>
              <a:rPr lang="zh-CN" altLang="en-US" sz="1700" dirty="0"/>
              <a:t>月 </a:t>
            </a:r>
            <a:r>
              <a:rPr lang="en-US" altLang="zh-CN" sz="1700" dirty="0"/>
              <a:t>22 </a:t>
            </a:r>
            <a:r>
              <a:rPr lang="zh-CN" altLang="en-US" sz="1700" dirty="0"/>
              <a:t>日生于美国伊利诺伊州沃基根，</a:t>
            </a:r>
            <a:r>
              <a:rPr lang="en-US" altLang="zh-CN" sz="1700" dirty="0"/>
              <a:t>2012 </a:t>
            </a:r>
            <a:r>
              <a:rPr lang="zh-CN" altLang="en-US" sz="1700" dirty="0"/>
              <a:t>年 </a:t>
            </a:r>
            <a:r>
              <a:rPr lang="en-US" altLang="zh-CN" sz="1700" dirty="0"/>
              <a:t>6 </a:t>
            </a:r>
            <a:r>
              <a:rPr lang="zh-CN" altLang="en-US" sz="1700" dirty="0"/>
              <a:t>月 </a:t>
            </a:r>
            <a:r>
              <a:rPr lang="en-US" altLang="zh-CN" sz="1700" dirty="0"/>
              <a:t>5 </a:t>
            </a:r>
            <a:r>
              <a:rPr lang="zh-CN" altLang="en-US" sz="1700" dirty="0"/>
              <a:t>日逝世于加利福尼亚州洛杉矶），美国作家，以其极富想象力的短篇小说和长篇小说而闻名。这些作品融合了诗意的风格、对童年的怀念、社会批判以及对技术失控危害的认识。</a:t>
            </a:r>
          </a:p>
        </p:txBody>
      </p:sp>
      <p:pic>
        <p:nvPicPr>
          <p:cNvPr id="8" name="图形 7" descr="一株蒲公英">
            <a:extLst>
              <a:ext uri="{FF2B5EF4-FFF2-40B4-BE49-F238E27FC236}">
                <a16:creationId xmlns:a16="http://schemas.microsoft.com/office/drawing/2014/main" id="{0F79507D-E21F-70F6-C3D7-40B06C304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797" y="456337"/>
            <a:ext cx="2379159" cy="237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64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5F9381-4EC5-0948-834D-AE6458DF5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802" y="2212848"/>
            <a:ext cx="5577902" cy="4096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现在，这些有着美丽名字的花儿正从酿酒机里碾过。冬天里，白雪覆盖了大地的时候，这个名字还会被人们一遍遍提起。一遍又一遍，像是嘴角的笑意，更像是陡然间射向黑暗的一束阳光。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 descr="一株蒲公英">
            <a:extLst>
              <a:ext uri="{FF2B5EF4-FFF2-40B4-BE49-F238E27FC236}">
                <a16:creationId xmlns:a16="http://schemas.microsoft.com/office/drawing/2014/main" id="{4CE07154-46E0-9FD3-3C32-7CED1B672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648" y="1102440"/>
            <a:ext cx="4681506" cy="46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67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 descr="文字图案&#10;&#10;AI 生成的内容可能不正确。">
            <a:extLst>
              <a:ext uri="{FF2B5EF4-FFF2-40B4-BE49-F238E27FC236}">
                <a16:creationId xmlns:a16="http://schemas.microsoft.com/office/drawing/2014/main" id="{362FEEFB-D040-24FB-FFE8-95BC180F0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81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0F6E69-521E-459D-1AC8-CA603B464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Evaluate!</a:t>
            </a:r>
            <a:endParaRPr lang="zh-CN" altLang="en-US" dirty="0"/>
          </a:p>
        </p:txBody>
      </p:sp>
      <p:pic>
        <p:nvPicPr>
          <p:cNvPr id="5" name="内容占位符 4" descr="QR 代码&#10;&#10;AI 生成的内容可能不正确。">
            <a:extLst>
              <a:ext uri="{FF2B5EF4-FFF2-40B4-BE49-F238E27FC236}">
                <a16:creationId xmlns:a16="http://schemas.microsoft.com/office/drawing/2014/main" id="{24F2A8ED-96F4-02BF-6591-953F76021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313" y="1716088"/>
            <a:ext cx="4592637" cy="4592637"/>
          </a:xfrm>
        </p:spPr>
      </p:pic>
    </p:spTree>
    <p:extLst>
      <p:ext uri="{BB962C8B-B14F-4D97-AF65-F5344CB8AC3E}">
        <p14:creationId xmlns:p14="http://schemas.microsoft.com/office/powerpoint/2010/main" val="1677693766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5"/>
      </a:lt2>
      <a:accent1>
        <a:srgbClr val="EA73A4"/>
      </a:accent1>
      <a:accent2>
        <a:srgbClr val="E55454"/>
      </a:accent2>
      <a:accent3>
        <a:srgbClr val="E59053"/>
      </a:accent3>
      <a:accent4>
        <a:srgbClr val="B6A343"/>
      </a:accent4>
      <a:accent5>
        <a:srgbClr val="95AB54"/>
      </a:accent5>
      <a:accent6>
        <a:srgbClr val="69B643"/>
      </a:accent6>
      <a:hlink>
        <a:srgbClr val="578F78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135</Words>
  <Application>Microsoft Office PowerPoint</Application>
  <PresentationFormat>宽屏</PresentationFormat>
  <Paragraphs>8</Paragraphs>
  <Slides>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等线</vt:lpstr>
      <vt:lpstr>微软雅黑</vt:lpstr>
      <vt:lpstr>Arial</vt:lpstr>
      <vt:lpstr>French Script MT</vt:lpstr>
      <vt:lpstr>Neue Haas Grotesk Text Pro</vt:lpstr>
      <vt:lpstr>VanillaVTI</vt:lpstr>
      <vt:lpstr>Dandilion Wine 蒲公英酒</vt:lpstr>
      <vt:lpstr>PowerPoint 演示文稿</vt:lpstr>
      <vt:lpstr>Ray Bradbury</vt:lpstr>
      <vt:lpstr>PowerPoint 演示文稿</vt:lpstr>
      <vt:lpstr>PowerPoint 演示文稿</vt:lpstr>
      <vt:lpstr>Evaluate!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 Hu</dc:creator>
  <cp:lastModifiedBy>Yi Hu</cp:lastModifiedBy>
  <cp:revision>1</cp:revision>
  <dcterms:created xsi:type="dcterms:W3CDTF">2025-02-18T13:55:42Z</dcterms:created>
  <dcterms:modified xsi:type="dcterms:W3CDTF">2025-02-22T01:42:02Z</dcterms:modified>
</cp:coreProperties>
</file>